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EFBA5-F365-FBDA-85D6-A1443581A831}" v="585" dt="2026-04-20T10:04:06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5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4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942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6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255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59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91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4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3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7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4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1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8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7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1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4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Elektronický herbář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Eliška Havlíková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526714-BCD3-3A18-D672-436A9CCB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5" y="427972"/>
            <a:ext cx="4523906" cy="601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325488-D82A-DD9D-534D-60833D8B46B0}"/>
              </a:ext>
            </a:extLst>
          </p:cNvPr>
          <p:cNvSpPr txBox="1"/>
          <p:nvPr/>
        </p:nvSpPr>
        <p:spPr>
          <a:xfrm>
            <a:off x="5066921" y="593173"/>
            <a:ext cx="557236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Český</a:t>
            </a:r>
            <a:r>
              <a:rPr lang="en-US" sz="2800" b="1" dirty="0"/>
              <a:t> </a:t>
            </a:r>
            <a:r>
              <a:rPr lang="en-US" sz="2800" b="1" dirty="0" err="1"/>
              <a:t>název</a:t>
            </a:r>
            <a:r>
              <a:rPr lang="en-US" sz="2800" b="1" dirty="0"/>
              <a:t>:</a:t>
            </a:r>
            <a:r>
              <a:rPr lang="en-US" sz="2800" dirty="0"/>
              <a:t> Orsej </a:t>
            </a:r>
            <a:r>
              <a:rPr lang="en-US" sz="2800" dirty="0" err="1"/>
              <a:t>jarní</a:t>
            </a:r>
          </a:p>
          <a:p>
            <a:r>
              <a:rPr lang="en-US" sz="2800" b="1" dirty="0" err="1"/>
              <a:t>Latinský</a:t>
            </a:r>
            <a:r>
              <a:rPr lang="en-US" sz="2800" b="1" dirty="0"/>
              <a:t> </a:t>
            </a:r>
            <a:r>
              <a:rPr lang="en-US" sz="2800" b="1" dirty="0" err="1"/>
              <a:t>název</a:t>
            </a:r>
            <a:r>
              <a:rPr lang="en-US" sz="2800" b="1" dirty="0"/>
              <a:t>:</a:t>
            </a:r>
            <a:r>
              <a:rPr lang="en-US" sz="2800" i="1" dirty="0"/>
              <a:t> </a:t>
            </a:r>
            <a:r>
              <a:rPr lang="en-US" sz="2800" i="1" dirty="0" err="1"/>
              <a:t>Ficaria</a:t>
            </a:r>
            <a:r>
              <a:rPr lang="en-US" sz="2800" i="1" dirty="0"/>
              <a:t> verna</a:t>
            </a:r>
          </a:p>
          <a:p>
            <a:r>
              <a:rPr lang="en-US" sz="2800" b="1" dirty="0" err="1"/>
              <a:t>Lokalita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Sedliště</a:t>
            </a:r>
            <a:r>
              <a:rPr lang="en-US" sz="2800" dirty="0"/>
              <a:t>, </a:t>
            </a:r>
            <a:r>
              <a:rPr lang="en-US" sz="2800" dirty="0" err="1"/>
              <a:t>Stavy</a:t>
            </a:r>
            <a:endParaRPr lang="en-US" sz="2800" dirty="0"/>
          </a:p>
          <a:p>
            <a:r>
              <a:rPr lang="en-US" sz="2800" b="1" dirty="0"/>
              <a:t>Datum </a:t>
            </a:r>
            <a:r>
              <a:rPr lang="en-US" sz="2800" b="1" dirty="0" err="1"/>
              <a:t>fotografování</a:t>
            </a:r>
            <a:r>
              <a:rPr lang="en-US" sz="2800" b="1" dirty="0"/>
              <a:t>:</a:t>
            </a:r>
            <a:r>
              <a:rPr lang="en-US" sz="2800" dirty="0"/>
              <a:t> 16.4.2026</a:t>
            </a:r>
          </a:p>
          <a:p>
            <a:r>
              <a:rPr lang="en-US" sz="2800" b="1" dirty="0" err="1"/>
              <a:t>Určila</a:t>
            </a:r>
            <a:r>
              <a:rPr lang="en-US" sz="2800" b="1" dirty="0"/>
              <a:t>:</a:t>
            </a:r>
            <a:r>
              <a:rPr lang="en-US" sz="2800" dirty="0"/>
              <a:t> Eliška Havlíková</a:t>
            </a:r>
          </a:p>
        </p:txBody>
      </p:sp>
    </p:spTree>
    <p:extLst>
      <p:ext uri="{BB962C8B-B14F-4D97-AF65-F5344CB8AC3E}">
        <p14:creationId xmlns:p14="http://schemas.microsoft.com/office/powerpoint/2010/main" val="262820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9FD5AD-57F2-CBFE-3CA5-89CDD7FF4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94" y="182825"/>
            <a:ext cx="4576127" cy="609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19A4BA-E437-4BBC-9149-27FB7C5CF069}"/>
              </a:ext>
            </a:extLst>
          </p:cNvPr>
          <p:cNvSpPr txBox="1"/>
          <p:nvPr/>
        </p:nvSpPr>
        <p:spPr>
          <a:xfrm>
            <a:off x="5334246" y="344123"/>
            <a:ext cx="590023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Český</a:t>
            </a:r>
            <a:r>
              <a:rPr lang="en-US" sz="2800" b="1" dirty="0"/>
              <a:t> </a:t>
            </a:r>
            <a:r>
              <a:rPr lang="en-US" sz="2800" b="1" dirty="0" err="1"/>
              <a:t>název</a:t>
            </a:r>
            <a:r>
              <a:rPr lang="en-US" sz="2800" b="1" dirty="0"/>
              <a:t>:</a:t>
            </a:r>
            <a:r>
              <a:rPr lang="en-US" sz="2800" dirty="0"/>
              <a:t> Violka </a:t>
            </a:r>
            <a:r>
              <a:rPr lang="en-US" sz="2800" dirty="0" err="1"/>
              <a:t>rivinova</a:t>
            </a:r>
          </a:p>
          <a:p>
            <a:r>
              <a:rPr lang="en-US" sz="2800" b="1" dirty="0" err="1"/>
              <a:t>Latinský</a:t>
            </a:r>
            <a:r>
              <a:rPr lang="en-US" sz="2800" b="1" dirty="0"/>
              <a:t> </a:t>
            </a:r>
            <a:r>
              <a:rPr lang="en-US" sz="2800" b="1" dirty="0" err="1"/>
              <a:t>název</a:t>
            </a:r>
            <a:r>
              <a:rPr lang="en-US" sz="2800" b="1" dirty="0"/>
              <a:t>:</a:t>
            </a:r>
            <a:r>
              <a:rPr lang="en-US" sz="2800" i="1" dirty="0"/>
              <a:t> Viola </a:t>
            </a:r>
            <a:r>
              <a:rPr lang="en-US" sz="2800" i="1" dirty="0" err="1"/>
              <a:t>riviniana</a:t>
            </a:r>
            <a:endParaRPr lang="en-US" sz="2800" i="1" dirty="0"/>
          </a:p>
          <a:p>
            <a:r>
              <a:rPr lang="en-US" sz="2800" b="1" dirty="0" err="1"/>
              <a:t>Lokalita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Sedliště</a:t>
            </a:r>
            <a:r>
              <a:rPr lang="en-US" sz="2800" dirty="0"/>
              <a:t>, </a:t>
            </a:r>
            <a:r>
              <a:rPr lang="en-US" sz="2800" dirty="0" err="1"/>
              <a:t>Stavy</a:t>
            </a:r>
            <a:endParaRPr lang="en-US" sz="2800" dirty="0"/>
          </a:p>
          <a:p>
            <a:r>
              <a:rPr lang="en-US" sz="2800" b="1" dirty="0"/>
              <a:t>Datum </a:t>
            </a:r>
            <a:r>
              <a:rPr lang="en-US" sz="2800" b="1" dirty="0" err="1"/>
              <a:t>fotografování</a:t>
            </a:r>
            <a:r>
              <a:rPr lang="en-US" sz="2800" b="1" dirty="0"/>
              <a:t>:</a:t>
            </a:r>
            <a:r>
              <a:rPr lang="en-US" sz="2800" dirty="0"/>
              <a:t> 16.4.2026</a:t>
            </a:r>
          </a:p>
          <a:p>
            <a:r>
              <a:rPr lang="en-US" sz="2800" b="1" dirty="0" err="1"/>
              <a:t>Určila</a:t>
            </a:r>
            <a:r>
              <a:rPr lang="en-US" sz="2800" b="1" dirty="0"/>
              <a:t>:</a:t>
            </a:r>
            <a:r>
              <a:rPr lang="en-US" sz="2800" dirty="0"/>
              <a:t> Eliška Havlíková</a:t>
            </a:r>
          </a:p>
        </p:txBody>
      </p:sp>
    </p:spTree>
    <p:extLst>
      <p:ext uri="{BB962C8B-B14F-4D97-AF65-F5344CB8AC3E}">
        <p14:creationId xmlns:p14="http://schemas.microsoft.com/office/powerpoint/2010/main" val="63762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5181A6-52AD-F481-8AE4-153A0278E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65" y="434420"/>
            <a:ext cx="4382096" cy="578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43FA7F-D45D-2493-F92D-622BDCF1475C}"/>
              </a:ext>
            </a:extLst>
          </p:cNvPr>
          <p:cNvSpPr txBox="1"/>
          <p:nvPr/>
        </p:nvSpPr>
        <p:spPr>
          <a:xfrm>
            <a:off x="5051380" y="585011"/>
            <a:ext cx="639848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Český</a:t>
            </a:r>
            <a:r>
              <a:rPr lang="en-US" sz="2800" b="1" dirty="0"/>
              <a:t> </a:t>
            </a:r>
            <a:r>
              <a:rPr lang="en-US" sz="2800" b="1" dirty="0" err="1"/>
              <a:t>název</a:t>
            </a:r>
            <a:r>
              <a:rPr lang="en-US" sz="2800" b="1" dirty="0"/>
              <a:t>:</a:t>
            </a:r>
            <a:r>
              <a:rPr lang="en-US" sz="2800" dirty="0"/>
              <a:t> Pampeliška</a:t>
            </a:r>
          </a:p>
          <a:p>
            <a:r>
              <a:rPr lang="en-US" sz="2800" b="1" dirty="0" err="1"/>
              <a:t>Latinský</a:t>
            </a:r>
            <a:r>
              <a:rPr lang="en-US" sz="2800" b="1" dirty="0"/>
              <a:t> </a:t>
            </a:r>
            <a:r>
              <a:rPr lang="en-US" sz="2800" b="1" dirty="0" err="1"/>
              <a:t>název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i="1" dirty="0"/>
              <a:t>Taraxacum officinale</a:t>
            </a:r>
          </a:p>
          <a:p>
            <a:r>
              <a:rPr lang="en-US" sz="2800" b="1" dirty="0" err="1"/>
              <a:t>Lokalita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Sedliště</a:t>
            </a:r>
            <a:r>
              <a:rPr lang="en-US" sz="2800" dirty="0"/>
              <a:t>, </a:t>
            </a:r>
            <a:r>
              <a:rPr lang="en-US" sz="2800" dirty="0" err="1"/>
              <a:t>Stavy</a:t>
            </a:r>
            <a:endParaRPr lang="en-US" sz="2800" dirty="0"/>
          </a:p>
          <a:p>
            <a:r>
              <a:rPr lang="en-US" sz="2800" b="1" dirty="0"/>
              <a:t>Datum </a:t>
            </a:r>
            <a:r>
              <a:rPr lang="en-US" sz="2800" b="1" dirty="0" err="1"/>
              <a:t>fotografování</a:t>
            </a:r>
            <a:r>
              <a:rPr lang="en-US" sz="2800" b="1" dirty="0"/>
              <a:t>:</a:t>
            </a:r>
            <a:r>
              <a:rPr lang="en-US" sz="2800" dirty="0"/>
              <a:t> 16.4.2026</a:t>
            </a:r>
          </a:p>
          <a:p>
            <a:r>
              <a:rPr lang="en-US" sz="2800" b="1" dirty="0" err="1"/>
              <a:t>Určila</a:t>
            </a:r>
            <a:r>
              <a:rPr lang="en-US" sz="2800" b="1" dirty="0"/>
              <a:t>:</a:t>
            </a:r>
            <a:r>
              <a:rPr lang="en-US" sz="2800" dirty="0"/>
              <a:t> Eliška Havlíková</a:t>
            </a:r>
          </a:p>
        </p:txBody>
      </p:sp>
    </p:spTree>
    <p:extLst>
      <p:ext uri="{BB962C8B-B14F-4D97-AF65-F5344CB8AC3E}">
        <p14:creationId xmlns:p14="http://schemas.microsoft.com/office/powerpoint/2010/main" val="198859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B9BFE6-65BF-DDEC-E0AD-EF0325FA3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02" y="469725"/>
            <a:ext cx="4463608" cy="592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AA2D04-E5B7-63CC-9327-1B5DC56E1CF2}"/>
              </a:ext>
            </a:extLst>
          </p:cNvPr>
          <p:cNvSpPr txBox="1"/>
          <p:nvPr/>
        </p:nvSpPr>
        <p:spPr>
          <a:xfrm>
            <a:off x="5124179" y="585218"/>
            <a:ext cx="574037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Český</a:t>
            </a:r>
            <a:r>
              <a:rPr lang="en-US" sz="2800" b="1" dirty="0"/>
              <a:t> </a:t>
            </a:r>
            <a:r>
              <a:rPr lang="en-US" sz="2800" b="1" dirty="0" err="1"/>
              <a:t>název</a:t>
            </a:r>
            <a:r>
              <a:rPr lang="en-US" sz="2800" b="1" dirty="0"/>
              <a:t>:</a:t>
            </a:r>
            <a:r>
              <a:rPr lang="en-US" sz="2800" dirty="0"/>
              <a:t> Zběhovec </a:t>
            </a:r>
            <a:r>
              <a:rPr lang="en-US" sz="2800" dirty="0" err="1"/>
              <a:t>plazivý</a:t>
            </a:r>
            <a:endParaRPr lang="en-US" sz="2800" dirty="0"/>
          </a:p>
          <a:p>
            <a:r>
              <a:rPr lang="en-US" sz="2800" b="1" dirty="0" err="1"/>
              <a:t>Latinský</a:t>
            </a:r>
            <a:r>
              <a:rPr lang="en-US" sz="2800" b="1" dirty="0"/>
              <a:t> </a:t>
            </a:r>
            <a:r>
              <a:rPr lang="en-US" sz="2800" b="1" dirty="0" err="1"/>
              <a:t>název</a:t>
            </a:r>
            <a:r>
              <a:rPr lang="en-US" sz="2800" b="1" dirty="0"/>
              <a:t>:</a:t>
            </a:r>
            <a:r>
              <a:rPr lang="en-US" sz="2800" i="1" dirty="0"/>
              <a:t> Ajuga </a:t>
            </a:r>
            <a:r>
              <a:rPr lang="en-US" sz="2800" i="1" dirty="0" err="1"/>
              <a:t>reptans</a:t>
            </a:r>
            <a:endParaRPr lang="en-US" sz="2800" i="1" dirty="0"/>
          </a:p>
          <a:p>
            <a:r>
              <a:rPr lang="en-US" sz="2800" b="1" dirty="0" err="1"/>
              <a:t>Lokalita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Sedliště</a:t>
            </a:r>
            <a:r>
              <a:rPr lang="en-US" sz="2800" dirty="0"/>
              <a:t>, </a:t>
            </a:r>
            <a:r>
              <a:rPr lang="en-US" sz="2800" dirty="0" err="1"/>
              <a:t>Stavy</a:t>
            </a:r>
            <a:endParaRPr lang="en-US" sz="2800" dirty="0"/>
          </a:p>
          <a:p>
            <a:r>
              <a:rPr lang="en-US" sz="2800" b="1" dirty="0"/>
              <a:t>Datum </a:t>
            </a:r>
            <a:r>
              <a:rPr lang="en-US" sz="2800" b="1" dirty="0" err="1"/>
              <a:t>fotografování</a:t>
            </a:r>
            <a:r>
              <a:rPr lang="en-US" sz="2800" dirty="0"/>
              <a:t>: 16.4.2026</a:t>
            </a:r>
          </a:p>
          <a:p>
            <a:r>
              <a:rPr lang="en-US" sz="2800" b="1" dirty="0" err="1"/>
              <a:t>Určila</a:t>
            </a:r>
            <a:r>
              <a:rPr lang="en-US" sz="2800" b="1" dirty="0"/>
              <a:t>:</a:t>
            </a:r>
            <a:r>
              <a:rPr lang="en-US" sz="2800" dirty="0"/>
              <a:t> Eliška Havlíková</a:t>
            </a:r>
          </a:p>
        </p:txBody>
      </p:sp>
    </p:spTree>
    <p:extLst>
      <p:ext uri="{BB962C8B-B14F-4D97-AF65-F5344CB8AC3E}">
        <p14:creationId xmlns:p14="http://schemas.microsoft.com/office/powerpoint/2010/main" val="417558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7AF649-811D-DD7C-259B-A6C86B704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2" y="499045"/>
            <a:ext cx="4411416" cy="586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D4F8F7-7371-DF07-58BA-0BFC923F7052}"/>
              </a:ext>
            </a:extLst>
          </p:cNvPr>
          <p:cNvSpPr txBox="1"/>
          <p:nvPr/>
        </p:nvSpPr>
        <p:spPr>
          <a:xfrm>
            <a:off x="5012173" y="590808"/>
            <a:ext cx="671973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Český</a:t>
            </a:r>
            <a:r>
              <a:rPr lang="en-US" sz="2800" b="1" dirty="0"/>
              <a:t> </a:t>
            </a:r>
            <a:r>
              <a:rPr lang="en-US" sz="2800" b="1" dirty="0" err="1"/>
              <a:t>název</a:t>
            </a:r>
            <a:r>
              <a:rPr lang="en-US" sz="2800" b="1" dirty="0"/>
              <a:t>:</a:t>
            </a:r>
            <a:r>
              <a:rPr lang="en-US" sz="2800" dirty="0"/>
              <a:t> Sasanka </a:t>
            </a:r>
            <a:r>
              <a:rPr lang="en-US" sz="2800" dirty="0" err="1"/>
              <a:t>hajní</a:t>
            </a:r>
            <a:endParaRPr lang="en-US" sz="2800" dirty="0"/>
          </a:p>
          <a:p>
            <a:r>
              <a:rPr lang="en-US" sz="2800" b="1" dirty="0" err="1"/>
              <a:t>Latinský</a:t>
            </a:r>
            <a:r>
              <a:rPr lang="en-US" sz="2800" b="1" dirty="0"/>
              <a:t> </a:t>
            </a:r>
            <a:r>
              <a:rPr lang="en-US" sz="2800" b="1" dirty="0" err="1"/>
              <a:t>název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i="1" dirty="0"/>
              <a:t>Anemone </a:t>
            </a:r>
            <a:r>
              <a:rPr lang="en-US" sz="2800" i="1" dirty="0" err="1"/>
              <a:t>nemorosa</a:t>
            </a:r>
            <a:endParaRPr lang="en-US" sz="2800" i="1" dirty="0"/>
          </a:p>
          <a:p>
            <a:r>
              <a:rPr lang="en-US" sz="2800" b="1" dirty="0" err="1"/>
              <a:t>Lokalita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Sedliště</a:t>
            </a:r>
            <a:r>
              <a:rPr lang="en-US" sz="2800" dirty="0"/>
              <a:t>, </a:t>
            </a:r>
            <a:r>
              <a:rPr lang="en-US" sz="2800" dirty="0" err="1"/>
              <a:t>Stavy</a:t>
            </a:r>
            <a:endParaRPr lang="en-US" sz="2800" dirty="0"/>
          </a:p>
          <a:p>
            <a:r>
              <a:rPr lang="en-US" sz="2800" b="1" dirty="0"/>
              <a:t>Datum </a:t>
            </a:r>
            <a:r>
              <a:rPr lang="en-US" sz="2800" b="1" dirty="0" err="1"/>
              <a:t>fotografování</a:t>
            </a:r>
            <a:r>
              <a:rPr lang="en-US" sz="2800" b="1" dirty="0"/>
              <a:t>:</a:t>
            </a:r>
            <a:r>
              <a:rPr lang="en-US" sz="2800" dirty="0"/>
              <a:t> 16.4.2026</a:t>
            </a:r>
          </a:p>
          <a:p>
            <a:r>
              <a:rPr lang="en-US" sz="2800" b="1" dirty="0" err="1"/>
              <a:t>Určila</a:t>
            </a:r>
            <a:r>
              <a:rPr lang="en-US" sz="2800" b="1" dirty="0"/>
              <a:t>:</a:t>
            </a:r>
            <a:r>
              <a:rPr lang="en-US" sz="2800" dirty="0"/>
              <a:t> Eliška Havlíková</a:t>
            </a:r>
          </a:p>
        </p:txBody>
      </p:sp>
    </p:spTree>
    <p:extLst>
      <p:ext uri="{BB962C8B-B14F-4D97-AF65-F5344CB8AC3E}">
        <p14:creationId xmlns:p14="http://schemas.microsoft.com/office/powerpoint/2010/main" val="38278455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Elektronický herbář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123</cp:revision>
  <dcterms:created xsi:type="dcterms:W3CDTF">2026-04-20T09:38:45Z</dcterms:created>
  <dcterms:modified xsi:type="dcterms:W3CDTF">2026-04-20T10:06:39Z</dcterms:modified>
</cp:coreProperties>
</file>